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alunos 4º 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EC8-4A15-B64C-FB02236666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EC8-4A15-B64C-FB022366663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133333333333333"/>
                      <c:h val="0.152638888888888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EC8-4A15-B64C-FB022366663A}"/>
                </c:ext>
              </c:extLst>
            </c:dLbl>
            <c:dLbl>
              <c:idx val="1"/>
              <c:layout>
                <c:manualLayout>
                  <c:x val="0.19913342082239724"/>
                  <c:y val="-0.159742271799358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855555555555559"/>
                      <c:h val="0.245231481481481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EC8-4A15-B64C-FB0223666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Planilha1!$B$3:$C$3</c:f>
              <c:strCache>
                <c:ptCount val="2"/>
                <c:pt idx="0">
                  <c:v>Meninas</c:v>
                </c:pt>
                <c:pt idx="1">
                  <c:v>Meninos</c:v>
                </c:pt>
              </c:strCache>
            </c:strRef>
          </c:cat>
          <c:val>
            <c:numRef>
              <c:f>Planilha1!$B$4:$C$4</c:f>
              <c:numCache>
                <c:formatCode>General</c:formatCode>
                <c:ptCount val="2"/>
                <c:pt idx="0">
                  <c:v>4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C8-4A15-B64C-FB022366663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49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72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07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00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78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268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11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97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98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08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2CD62-F4D7-4D24-9B12-C8D13CE20B8D}" type="datetimeFigureOut">
              <a:rPr lang="pt-BR" smtClean="0"/>
              <a:t>31/03/2020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90D5D-76C3-466F-9B88-53CFDC6DFA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35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7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F8FC1-C9C7-4552-8757-7B0C5C8BC9B8}"/>
              </a:ext>
            </a:extLst>
          </p:cNvPr>
          <p:cNvSpPr txBox="1">
            <a:spLocks/>
          </p:cNvSpPr>
          <p:nvPr/>
        </p:nvSpPr>
        <p:spPr>
          <a:xfrm>
            <a:off x="2596234" y="1610208"/>
            <a:ext cx="6999532" cy="2165283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>
                <a:solidFill>
                  <a:srgbClr val="C00000"/>
                </a:solidFill>
              </a:rPr>
              <a:t>Correção das </a:t>
            </a:r>
            <a:br>
              <a:rPr lang="pt-BR" sz="6000" b="1" dirty="0">
                <a:solidFill>
                  <a:srgbClr val="C00000"/>
                </a:solidFill>
              </a:rPr>
            </a:br>
            <a:r>
              <a:rPr lang="pt-BR" sz="6000" b="1" dirty="0">
                <a:solidFill>
                  <a:srgbClr val="C00000"/>
                </a:solidFill>
              </a:rPr>
              <a:t>Atividades de Geografia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7A0F54-8F21-42C1-8AE8-652E7F7EB143}"/>
              </a:ext>
            </a:extLst>
          </p:cNvPr>
          <p:cNvSpPr txBox="1">
            <a:spLocks/>
          </p:cNvSpPr>
          <p:nvPr/>
        </p:nvSpPr>
        <p:spPr>
          <a:xfrm>
            <a:off x="3352839" y="3775491"/>
            <a:ext cx="5486322" cy="114185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dirty="0">
                <a:solidFill>
                  <a:schemeClr val="accent6">
                    <a:lumMod val="50000"/>
                  </a:schemeClr>
                </a:solidFill>
              </a:rPr>
              <a:t>Páginas 113 e 114 da Apostila 2</a:t>
            </a:r>
          </a:p>
          <a:p>
            <a:pPr marL="0" indent="0" algn="ctr">
              <a:buNone/>
            </a:pPr>
            <a:r>
              <a:rPr lang="pt-BR" sz="3200" dirty="0">
                <a:solidFill>
                  <a:schemeClr val="accent6">
                    <a:lumMod val="50000"/>
                  </a:schemeClr>
                </a:solidFill>
              </a:rPr>
              <a:t>4º ano – Fundamental I</a:t>
            </a:r>
          </a:p>
          <a:p>
            <a:pPr marL="0" indent="0" algn="ctr">
              <a:buNone/>
            </a:pPr>
            <a:r>
              <a:rPr lang="pt-BR" sz="3200" dirty="0">
                <a:solidFill>
                  <a:schemeClr val="accent6">
                    <a:lumMod val="50000"/>
                  </a:schemeClr>
                </a:solidFill>
              </a:rPr>
              <a:t>Professora: Cássia</a:t>
            </a:r>
          </a:p>
        </p:txBody>
      </p:sp>
    </p:spTree>
    <p:extLst>
      <p:ext uri="{BB962C8B-B14F-4D97-AF65-F5344CB8AC3E}">
        <p14:creationId xmlns:p14="http://schemas.microsoft.com/office/powerpoint/2010/main" val="4119510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9BE99FD-9F5F-4B6E-985E-D8921029F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16" y="1524829"/>
            <a:ext cx="10335168" cy="62202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E069417-92C4-44AE-A95C-FA99ADA70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63" y="2748583"/>
            <a:ext cx="10730474" cy="247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628780-0DB5-4144-9CC5-04F507ED3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19" y="1689829"/>
            <a:ext cx="11581561" cy="417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60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85FD535-2B20-45C8-AC41-7D70F24CD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12" y="2709394"/>
            <a:ext cx="11218776" cy="143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81715B-CFB0-40E6-B190-E452DD42A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346" y="1163596"/>
            <a:ext cx="8386841" cy="514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7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B1FEFD-6C56-4D02-8963-E4958F103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288" y="940865"/>
            <a:ext cx="8404269" cy="5457455"/>
          </a:xfrm>
          <a:prstGeom prst="rect">
            <a:avLst/>
          </a:prstGeom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A799DFA-D081-484F-80BB-02967BABBA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660389"/>
              </p:ext>
            </p:extLst>
          </p:nvPr>
        </p:nvGraphicFramePr>
        <p:xfrm>
          <a:off x="3882887" y="2826326"/>
          <a:ext cx="4873186" cy="3090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1454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30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Cássia de Sousa Silva Pires</cp:lastModifiedBy>
  <cp:revision>11</cp:revision>
  <dcterms:created xsi:type="dcterms:W3CDTF">2020-03-25T00:43:47Z</dcterms:created>
  <dcterms:modified xsi:type="dcterms:W3CDTF">2020-04-01T12:27:15Z</dcterms:modified>
</cp:coreProperties>
</file>