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19E29ECE-C855-41C3-814C-D392E8894941}">
          <p14:sldIdLst>
            <p14:sldId id="2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894" y="-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12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9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711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97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811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71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173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74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267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072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79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5291F-617F-4B08-95AC-26BA490EFAA0}" type="datetimeFigureOut">
              <a:rPr lang="pt-BR" smtClean="0"/>
              <a:t>27/03/2020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C1694-EFAA-451D-935B-B48B47CFF0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97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87474"/>
            <a:ext cx="8712968" cy="4914546"/>
          </a:xfrm>
          <a:gradFill>
            <a:gsLst>
              <a:gs pos="63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2500" lnSpcReduction="20000"/>
          </a:bodyPr>
          <a:lstStyle/>
          <a:p>
            <a:r>
              <a:rPr lang="pt-BR" sz="1400" b="1" dirty="0">
                <a:solidFill>
                  <a:schemeClr val="tx1"/>
                </a:solidFill>
              </a:rPr>
              <a:t>Quando crescer, vou ser...</a:t>
            </a:r>
            <a:endParaRPr lang="pt-BR" sz="1400" dirty="0">
              <a:solidFill>
                <a:schemeClr val="tx1"/>
              </a:solidFill>
            </a:endParaRP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 </a:t>
            </a:r>
            <a:r>
              <a:rPr lang="pt-BR" sz="1400" dirty="0" smtClean="0">
                <a:solidFill>
                  <a:schemeClr val="tx1"/>
                </a:solidFill>
              </a:rPr>
              <a:t>   </a:t>
            </a:r>
            <a:r>
              <a:rPr lang="pt-BR" sz="1400" dirty="0">
                <a:solidFill>
                  <a:schemeClr val="tx1"/>
                </a:solidFill>
              </a:rPr>
              <a:t>Reunidas em uma sala, quatro crianças conversavam animadamente. Catarina, Fernando, Lígia e Bia brincavam de futuro. Na verdade, especulavam sobre profissões. </a:t>
            </a:r>
            <a:endParaRPr lang="pt-BR" sz="1400" dirty="0" smtClean="0">
              <a:solidFill>
                <a:schemeClr val="tx1"/>
              </a:solidFill>
            </a:endParaRPr>
          </a:p>
          <a:p>
            <a:pPr algn="l"/>
            <a:r>
              <a:rPr lang="pt-BR" sz="1400" dirty="0" smtClean="0">
                <a:solidFill>
                  <a:schemeClr val="tx1"/>
                </a:solidFill>
              </a:rPr>
              <a:t>     Nesse </a:t>
            </a:r>
            <a:r>
              <a:rPr lang="pt-BR" sz="1400" dirty="0">
                <a:solidFill>
                  <a:schemeClr val="tx1"/>
                </a:solidFill>
              </a:rPr>
              <a:t>momento, o pai de uma delas entrou </a:t>
            </a:r>
            <a:r>
              <a:rPr lang="pt-BR" sz="1400" dirty="0" smtClean="0">
                <a:solidFill>
                  <a:schemeClr val="tx1"/>
                </a:solidFill>
              </a:rPr>
              <a:t>e </a:t>
            </a:r>
            <a:r>
              <a:rPr lang="pt-BR" sz="1400" dirty="0">
                <a:solidFill>
                  <a:schemeClr val="tx1"/>
                </a:solidFill>
              </a:rPr>
              <a:t>se surpreendeu com o teor da conversa. Sorriu, interrompeu a animada conversa e pensou: “Crianças ainda e já estão filosofando, procurando descobrir, investigar, refletir... as crianças, como os filósofos, são motivadas a fazer perguntas movidas pela curiosidade de saber.”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O pai tomou a palavra e disse: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– Vocês, crianças, perguntam, questionam, pensam sem medo e, sobretudo, descobrem verdades. E isso é o que a Filosofia tem na origem do termo, esse amor ao saber (</a:t>
            </a:r>
            <a:r>
              <a:rPr lang="pt-BR" sz="1400" i="1" dirty="0">
                <a:solidFill>
                  <a:schemeClr val="tx1"/>
                </a:solidFill>
              </a:rPr>
              <a:t>filo </a:t>
            </a:r>
            <a:r>
              <a:rPr lang="pt-BR" sz="1400" dirty="0">
                <a:solidFill>
                  <a:schemeClr val="tx1"/>
                </a:solidFill>
              </a:rPr>
              <a:t>= amar; </a:t>
            </a:r>
            <a:r>
              <a:rPr lang="pt-BR" sz="1400" i="1" dirty="0" err="1">
                <a:solidFill>
                  <a:schemeClr val="tx1"/>
                </a:solidFill>
              </a:rPr>
              <a:t>sofia</a:t>
            </a:r>
            <a:r>
              <a:rPr lang="pt-BR" sz="1400" i="1" dirty="0">
                <a:solidFill>
                  <a:schemeClr val="tx1"/>
                </a:solidFill>
              </a:rPr>
              <a:t> </a:t>
            </a:r>
            <a:r>
              <a:rPr lang="pt-BR" sz="1400" dirty="0">
                <a:solidFill>
                  <a:schemeClr val="tx1"/>
                </a:solidFill>
              </a:rPr>
              <a:t>= sabedoria). Os adultos precisam estudar mais para chegar ao conhecimento, à verdade e à ética. Na criança, essa investigação é espontânea. Muito da Filosofia nasce da observação do que acontece no mundo, do questionamento da existência, da busca do conceito de verdade, das preocupações com a moral, com a beleza e, também, com a linguagem. São buscados argumentos racionais, são propostos exercícios de pensamento. Isso é Filosofia, um agrupamento de saberes.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O pai prosseguiu: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– Vou contar para vocês um pouco da história desse saber. Os primeiros filósofos, que surgiram por volta do século VI a.C. na Grécia, queriam descobrir qual é o princípio originário que dá vida a todas as coisas que existem. Uns acreditavam ser a água; outros, o fogo; outros, ainda, o ar ou </a:t>
            </a:r>
            <a:r>
              <a:rPr lang="pt-BR" sz="1400" dirty="0" smtClean="0">
                <a:solidFill>
                  <a:schemeClr val="tx1"/>
                </a:solidFill>
              </a:rPr>
              <a:t>outro elemento </a:t>
            </a:r>
            <a:r>
              <a:rPr lang="pt-BR" sz="1400" dirty="0">
                <a:solidFill>
                  <a:schemeClr val="tx1"/>
                </a:solidFill>
              </a:rPr>
              <a:t>qualquer com que pudesse explicar o porquê da vida. Mas todos esses sábios antigos tinham uma certeza: a vida deve e precisa ser pensada.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– Depois, ampliaram suas preocupações para outros campos, como a política e os preceitos éticos. O pai continuou: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– Hoje, se quiséssemos explicar o que é Filosofia, seria preciso dizer que a Filosofia é, acima de tudo, uma atitude crítica ou uma postura de questionamento a respeito do mundo, do homem, do conhecimento, dos valores, da linguagem, etc. O seu alcance é infinito e há sempre mais </a:t>
            </a:r>
            <a:r>
              <a:rPr lang="pt-BR" sz="1400" dirty="0" smtClean="0">
                <a:solidFill>
                  <a:schemeClr val="tx1"/>
                </a:solidFill>
              </a:rPr>
              <a:t>e mais </a:t>
            </a:r>
            <a:r>
              <a:rPr lang="pt-BR" sz="1400" dirty="0">
                <a:solidFill>
                  <a:schemeClr val="tx1"/>
                </a:solidFill>
              </a:rPr>
              <a:t>a ser pensado.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Assim que o pai acabou sua explanação, Catarina, que havia ficado calada, deu voz a seus pensamentos:</a:t>
            </a:r>
          </a:p>
          <a:p>
            <a:pPr algn="l"/>
            <a:r>
              <a:rPr lang="pt-BR" sz="1400" dirty="0">
                <a:solidFill>
                  <a:schemeClr val="tx1"/>
                </a:solidFill>
              </a:rPr>
              <a:t>     – Já sei! Quando crescer, vou ser FILÓSOFA. Os olhos negros da menina brilhavam como se ela tivesse encontrado a sua verdade e concluiu com uma última indagação. Mas agora, só preciso entender: se já sou filósofa, por que preciso crescer?</a:t>
            </a:r>
          </a:p>
          <a:p>
            <a:pPr algn="l"/>
            <a:endParaRPr lang="pt-BR" sz="1400" dirty="0">
              <a:solidFill>
                <a:schemeClr val="tx1"/>
              </a:solidFill>
            </a:endParaRPr>
          </a:p>
        </p:txBody>
      </p:sp>
      <p:pic>
        <p:nvPicPr>
          <p:cNvPr id="16" name="Áudio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431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9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208"/>
    </mc:Choice>
    <mc:Fallback xmlns="">
      <p:transition spd="slow" advTm="331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</Words>
  <Application>Microsoft Office PowerPoint</Application>
  <PresentationFormat>Apresentação na tela (16:9)</PresentationFormat>
  <Paragraphs>12</Paragraphs>
  <Slides>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7</cp:revision>
  <dcterms:created xsi:type="dcterms:W3CDTF">2020-03-27T14:54:00Z</dcterms:created>
  <dcterms:modified xsi:type="dcterms:W3CDTF">2020-03-27T16:10:01Z</dcterms:modified>
</cp:coreProperties>
</file>