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18" autoAdjust="0"/>
    <p:restoredTop sz="94660"/>
  </p:normalViewPr>
  <p:slideViewPr>
    <p:cSldViewPr>
      <p:cViewPr varScale="1">
        <p:scale>
          <a:sx n="92" d="100"/>
          <a:sy n="92" d="100"/>
        </p:scale>
        <p:origin x="-816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3789409"/>
            <a:ext cx="5637010" cy="66158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D8940-A324-46A4-BE0B-ABE355063709}" type="datetimeFigureOut">
              <a:rPr lang="pt-BR" smtClean="0"/>
              <a:t>30/03/2020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6915-4B92-417B-A2E9-61140A76322D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2" y="2349218"/>
            <a:ext cx="7175351" cy="1344875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D8940-A324-46A4-BE0B-ABE355063709}" type="datetimeFigureOut">
              <a:rPr lang="pt-BR" smtClean="0"/>
              <a:t>30/03/2020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6915-4B92-417B-A2E9-61140A76322D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548640"/>
            <a:ext cx="6400800" cy="260604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1629486"/>
            <a:ext cx="5966666" cy="1817510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3455633"/>
            <a:ext cx="5970494" cy="626595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D8940-A324-46A4-BE0B-ABE355063709}" type="datetimeFigureOut">
              <a:rPr lang="pt-BR" smtClean="0"/>
              <a:t>30/03/2020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6915-4B92-417B-A2E9-61140A76322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D8940-A324-46A4-BE0B-ABE355063709}" type="datetimeFigureOut">
              <a:rPr lang="pt-BR" smtClean="0"/>
              <a:t>30/03/2020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6915-4B92-417B-A2E9-61140A76322D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548639"/>
            <a:ext cx="3346704" cy="260604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548640"/>
            <a:ext cx="3346704" cy="260604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050245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49274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D8940-A324-46A4-BE0B-ABE355063709}" type="datetimeFigureOut">
              <a:rPr lang="pt-BR" smtClean="0"/>
              <a:t>30/03/2020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6915-4B92-417B-A2E9-61140A76322D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D8940-A324-46A4-BE0B-ABE355063709}" type="datetimeFigureOut">
              <a:rPr lang="pt-BR" smtClean="0"/>
              <a:t>30/03/2020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6915-4B92-417B-A2E9-61140A76322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D8940-A324-46A4-BE0B-ABE355063709}" type="datetimeFigureOut">
              <a:rPr lang="pt-BR" smtClean="0"/>
              <a:t>30/03/2020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6915-4B92-417B-A2E9-61140A76322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6" y="1657350"/>
            <a:ext cx="3636085" cy="943870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6" y="548640"/>
            <a:ext cx="4017085" cy="3671048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2623351"/>
            <a:ext cx="3388660" cy="160463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D8940-A324-46A4-BE0B-ABE355063709}" type="datetimeFigureOut">
              <a:rPr lang="pt-BR" smtClean="0"/>
              <a:t>30/03/2020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6915-4B92-417B-A2E9-61140A76322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857250"/>
            <a:ext cx="4114800" cy="2345855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757865"/>
            <a:ext cx="3694114" cy="1622265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D8940-A324-46A4-BE0B-ABE355063709}" type="datetimeFigureOut">
              <a:rPr lang="pt-BR" smtClean="0"/>
              <a:t>30/03/2020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6915-4B92-417B-A2E9-61140A76322D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3348316"/>
            <a:ext cx="6383538" cy="85725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548639"/>
            <a:ext cx="6400800" cy="260604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D8940-A324-46A4-BE0B-ABE355063709}" type="datetimeFigureOut">
              <a:rPr lang="pt-BR" smtClean="0"/>
              <a:t>30/03/2020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6915-4B92-417B-A2E9-61140A76322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282388"/>
            <a:ext cx="2057400" cy="3928754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4" y="548640"/>
            <a:ext cx="4829287" cy="367104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D8940-A324-46A4-BE0B-ABE355063709}" type="datetimeFigureOut">
              <a:rPr lang="pt-BR" smtClean="0"/>
              <a:t>30/03/2020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6915-4B92-417B-A2E9-61140A76322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29050"/>
            <a:ext cx="9144000" cy="131445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2905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826228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0" y="3279126"/>
            <a:ext cx="6512511" cy="85725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9195"/>
            <a:ext cx="6400800" cy="2606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4629150"/>
            <a:ext cx="2514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BD8940-A324-46A4-BE0B-ABE355063709}" type="datetimeFigureOut">
              <a:rPr lang="pt-BR" smtClean="0"/>
              <a:t>30/03/2020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629150"/>
            <a:ext cx="335280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4629150"/>
            <a:ext cx="18288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E156915-4B92-417B-A2E9-61140A76322D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51520" y="267494"/>
            <a:ext cx="864096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smtClean="0"/>
              <a:t>Correção Matemática (Geometria) </a:t>
            </a:r>
          </a:p>
          <a:p>
            <a:r>
              <a:rPr lang="pt-BR" sz="2000" dirty="0" smtClean="0"/>
              <a:t>Apostila 1 </a:t>
            </a:r>
          </a:p>
          <a:p>
            <a:r>
              <a:rPr lang="pt-BR" sz="2000" dirty="0" smtClean="0"/>
              <a:t>2º ano 2 </a:t>
            </a:r>
          </a:p>
          <a:p>
            <a:r>
              <a:rPr lang="pt-BR" sz="2000" dirty="0" smtClean="0"/>
              <a:t>Professora : Silvia </a:t>
            </a:r>
          </a:p>
          <a:p>
            <a:endParaRPr lang="pt-BR" sz="2000" dirty="0"/>
          </a:p>
          <a:p>
            <a:r>
              <a:rPr lang="pt-BR" sz="2000" dirty="0" smtClean="0"/>
              <a:t>Página 24</a:t>
            </a:r>
          </a:p>
          <a:p>
            <a:r>
              <a:rPr lang="pt-BR" sz="2000" dirty="0" smtClean="0"/>
              <a:t>Exercício 37</a:t>
            </a:r>
          </a:p>
          <a:p>
            <a:r>
              <a:rPr lang="pt-BR" sz="2000" dirty="0" smtClean="0"/>
              <a:t>Quadrados e retângulos coloridos de azul</a:t>
            </a:r>
          </a:p>
          <a:p>
            <a:r>
              <a:rPr lang="pt-BR" sz="2000" dirty="0" smtClean="0"/>
              <a:t>Triângulos coloridos de amarelo.</a:t>
            </a:r>
          </a:p>
          <a:p>
            <a:r>
              <a:rPr lang="pt-BR" sz="2000" dirty="0" smtClean="0"/>
              <a:t>a) 3</a:t>
            </a:r>
          </a:p>
          <a:p>
            <a:r>
              <a:rPr lang="pt-BR" sz="2000" dirty="0" smtClean="0"/>
              <a:t>b) 4</a:t>
            </a:r>
          </a:p>
          <a:p>
            <a:endParaRPr lang="pt-BR" dirty="0" smtClean="0"/>
          </a:p>
          <a:p>
            <a:r>
              <a:rPr lang="pt-BR" dirty="0" smtClean="0"/>
              <a:t>Exercício 38</a:t>
            </a:r>
          </a:p>
          <a:p>
            <a:r>
              <a:rPr lang="pt-BR" dirty="0" smtClean="0"/>
              <a:t>retângulo</a:t>
            </a:r>
          </a:p>
        </p:txBody>
      </p:sp>
    </p:spTree>
    <p:extLst>
      <p:ext uri="{BB962C8B-B14F-4D97-AF65-F5344CB8AC3E}">
        <p14:creationId xmlns:p14="http://schemas.microsoft.com/office/powerpoint/2010/main" val="3413645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23528" y="195486"/>
            <a:ext cx="84969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Página 25 – Exercício 39</a:t>
            </a:r>
          </a:p>
          <a:p>
            <a:endParaRPr lang="pt-BR" dirty="0"/>
          </a:p>
          <a:p>
            <a:r>
              <a:rPr lang="pt-BR" dirty="0" smtClean="0"/>
              <a:t>Quadrados e retângulos coloridos de verde.</a:t>
            </a:r>
          </a:p>
          <a:p>
            <a:endParaRPr lang="pt-BR" dirty="0"/>
          </a:p>
          <a:p>
            <a:pPr marL="342900" indent="-342900">
              <a:buAutoNum type="alphaLcParenR"/>
            </a:pPr>
            <a:r>
              <a:rPr lang="pt-BR" dirty="0" smtClean="0"/>
              <a:t>4</a:t>
            </a:r>
          </a:p>
          <a:p>
            <a:r>
              <a:rPr lang="pt-BR" dirty="0" smtClean="0"/>
              <a:t>b) 4</a:t>
            </a:r>
          </a:p>
          <a:p>
            <a:r>
              <a:rPr lang="pt-BR" dirty="0" smtClean="0"/>
              <a:t>c) Os quadrados têm os quatro lados iguais os retângulos não têm.</a:t>
            </a:r>
          </a:p>
          <a:p>
            <a:endParaRPr lang="pt-BR" dirty="0"/>
          </a:p>
          <a:p>
            <a:r>
              <a:rPr lang="pt-BR" dirty="0" smtClean="0"/>
              <a:t>Exercício 40</a:t>
            </a:r>
          </a:p>
          <a:p>
            <a:endParaRPr lang="pt-BR" dirty="0"/>
          </a:p>
        </p:txBody>
      </p:sp>
      <p:pic>
        <p:nvPicPr>
          <p:cNvPr id="1026" name="Picture 2" descr="C:\Users\User\Documents\imagens aulas\Matemática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751" y="2803510"/>
            <a:ext cx="3499265" cy="2177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2927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23528" y="195486"/>
            <a:ext cx="849694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Página 42</a:t>
            </a:r>
          </a:p>
          <a:p>
            <a:endParaRPr lang="pt-BR" dirty="0"/>
          </a:p>
          <a:p>
            <a:r>
              <a:rPr lang="pt-BR" dirty="0" smtClean="0"/>
              <a:t>Exercício 36</a:t>
            </a:r>
          </a:p>
          <a:p>
            <a:endParaRPr lang="pt-BR" dirty="0" smtClean="0"/>
          </a:p>
          <a:p>
            <a:r>
              <a:rPr lang="pt-BR" dirty="0" smtClean="0"/>
              <a:t>Quadrados coloridos de vermelho.</a:t>
            </a:r>
          </a:p>
          <a:p>
            <a:r>
              <a:rPr lang="pt-BR" dirty="0" smtClean="0"/>
              <a:t>Triângulos coloridos de azul.</a:t>
            </a:r>
          </a:p>
          <a:p>
            <a:r>
              <a:rPr lang="pt-BR" dirty="0" smtClean="0"/>
              <a:t>Retângulos coloridos de verde.</a:t>
            </a:r>
          </a:p>
          <a:p>
            <a:endParaRPr lang="pt-BR" dirty="0"/>
          </a:p>
          <a:p>
            <a:r>
              <a:rPr lang="pt-BR" dirty="0" smtClean="0"/>
              <a:t>Exercício 37</a:t>
            </a:r>
          </a:p>
          <a:p>
            <a:endParaRPr lang="pt-BR" dirty="0"/>
          </a:p>
          <a:p>
            <a:pPr marL="342900" indent="-342900">
              <a:buAutoNum type="alphaLcParenR"/>
            </a:pPr>
            <a:r>
              <a:rPr lang="pt-BR" dirty="0" smtClean="0"/>
              <a:t>1</a:t>
            </a:r>
          </a:p>
          <a:p>
            <a:r>
              <a:rPr lang="pt-BR" dirty="0" smtClean="0"/>
              <a:t>b) 6</a:t>
            </a:r>
          </a:p>
          <a:p>
            <a:r>
              <a:rPr lang="pt-BR" smtClean="0"/>
              <a:t>c) 2</a:t>
            </a:r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82927156"/>
      </p:ext>
    </p:extLst>
  </p:cSld>
  <p:clrMapOvr>
    <a:masterClrMapping/>
  </p:clrMapOvr>
</p:sld>
</file>

<file path=ppt/theme/theme1.xml><?xml version="1.0" encoding="utf-8"?>
<a:theme xmlns:a="http://schemas.openxmlformats.org/drawingml/2006/main" name="Integração">
  <a:themeElements>
    <a:clrScheme name="Integração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Integração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ntegração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21</TotalTime>
  <Words>97</Words>
  <Application>Microsoft Office PowerPoint</Application>
  <PresentationFormat>Apresentação na tela (16:9)</PresentationFormat>
  <Paragraphs>36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4" baseType="lpstr">
      <vt:lpstr>Integração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User</dc:creator>
  <cp:lastModifiedBy>User</cp:lastModifiedBy>
  <cp:revision>4</cp:revision>
  <dcterms:created xsi:type="dcterms:W3CDTF">2020-03-30T20:12:28Z</dcterms:created>
  <dcterms:modified xsi:type="dcterms:W3CDTF">2020-03-30T20:34:05Z</dcterms:modified>
</cp:coreProperties>
</file>