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32CC6-1383-4055-9AB0-FBB43FB521C2}" type="datetimeFigureOut">
              <a:rPr lang="pt-BR" smtClean="0"/>
              <a:t>26/03/2020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AD8B-05F6-43AF-8836-23053F7C47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7091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32CC6-1383-4055-9AB0-FBB43FB521C2}" type="datetimeFigureOut">
              <a:rPr lang="pt-BR" smtClean="0"/>
              <a:t>26/03/2020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AD8B-05F6-43AF-8836-23053F7C47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3387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32CC6-1383-4055-9AB0-FBB43FB521C2}" type="datetimeFigureOut">
              <a:rPr lang="pt-BR" smtClean="0"/>
              <a:t>26/03/2020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AD8B-05F6-43AF-8836-23053F7C47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1515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32CC6-1383-4055-9AB0-FBB43FB521C2}" type="datetimeFigureOut">
              <a:rPr lang="pt-BR" smtClean="0"/>
              <a:t>26/03/2020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AD8B-05F6-43AF-8836-23053F7C47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4181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32CC6-1383-4055-9AB0-FBB43FB521C2}" type="datetimeFigureOut">
              <a:rPr lang="pt-BR" smtClean="0"/>
              <a:t>26/03/2020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AD8B-05F6-43AF-8836-23053F7C47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590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32CC6-1383-4055-9AB0-FBB43FB521C2}" type="datetimeFigureOut">
              <a:rPr lang="pt-BR" smtClean="0"/>
              <a:t>26/03/2020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AD8B-05F6-43AF-8836-23053F7C47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7754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32CC6-1383-4055-9AB0-FBB43FB521C2}" type="datetimeFigureOut">
              <a:rPr lang="pt-BR" smtClean="0"/>
              <a:t>26/03/2020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AD8B-05F6-43AF-8836-23053F7C47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1312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32CC6-1383-4055-9AB0-FBB43FB521C2}" type="datetimeFigureOut">
              <a:rPr lang="pt-BR" smtClean="0"/>
              <a:t>26/03/2020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AD8B-05F6-43AF-8836-23053F7C47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5862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32CC6-1383-4055-9AB0-FBB43FB521C2}" type="datetimeFigureOut">
              <a:rPr lang="pt-BR" smtClean="0"/>
              <a:t>26/03/2020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AD8B-05F6-43AF-8836-23053F7C47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4324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32CC6-1383-4055-9AB0-FBB43FB521C2}" type="datetimeFigureOut">
              <a:rPr lang="pt-BR" smtClean="0"/>
              <a:t>26/03/2020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AD8B-05F6-43AF-8836-23053F7C47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6595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32CC6-1383-4055-9AB0-FBB43FB521C2}" type="datetimeFigureOut">
              <a:rPr lang="pt-BR" smtClean="0"/>
              <a:t>26/03/2020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AD8B-05F6-43AF-8836-23053F7C47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4080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32CC6-1383-4055-9AB0-FBB43FB521C2}" type="datetimeFigureOut">
              <a:rPr lang="pt-BR" smtClean="0"/>
              <a:t>26/03/2020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DAD8B-05F6-43AF-8836-23053F7C47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1089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Escolas Filosóficas Helenísticas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0418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Contexto: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z="3000" dirty="0" smtClean="0"/>
          </a:p>
          <a:p>
            <a:pPr algn="just"/>
            <a:r>
              <a:rPr lang="pt-BR" sz="3000" dirty="0" smtClean="0"/>
              <a:t>Expansão do Império de Alexandre (século IV </a:t>
            </a:r>
            <a:r>
              <a:rPr lang="pt-BR" sz="3000" dirty="0" err="1" smtClean="0"/>
              <a:t>a.C</a:t>
            </a:r>
            <a:r>
              <a:rPr lang="pt-BR" sz="3000" dirty="0" smtClean="0"/>
              <a:t>)</a:t>
            </a:r>
          </a:p>
          <a:p>
            <a:pPr lvl="1" algn="just"/>
            <a:r>
              <a:rPr lang="pt-BR" dirty="0" smtClean="0"/>
              <a:t>Fim da autonomia da </a:t>
            </a:r>
            <a:r>
              <a:rPr lang="pt-BR" dirty="0" err="1" smtClean="0"/>
              <a:t>pólis</a:t>
            </a:r>
            <a:r>
              <a:rPr lang="pt-BR" dirty="0" smtClean="0"/>
              <a:t>; </a:t>
            </a:r>
          </a:p>
          <a:p>
            <a:pPr lvl="1" algn="just"/>
            <a:r>
              <a:rPr lang="pt-BR" dirty="0" smtClean="0"/>
              <a:t>Desaparecimento progressivo da democracia;</a:t>
            </a:r>
          </a:p>
          <a:p>
            <a:pPr lvl="1" algn="just"/>
            <a:r>
              <a:rPr lang="pt-BR" dirty="0" smtClean="0"/>
              <a:t>“Mal-estar” filosófico;</a:t>
            </a:r>
          </a:p>
          <a:p>
            <a:pPr lvl="2" algn="just"/>
            <a:r>
              <a:rPr lang="pt-BR" dirty="0" smtClean="0"/>
              <a:t>Desemboca no individualismo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50777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Campos de investigação: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pPr algn="just"/>
            <a:r>
              <a:rPr lang="pt-BR" dirty="0" smtClean="0"/>
              <a:t>Lógica: Teoria do conhecimento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Física: Investigação da natureza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Ética: Felicidade humana no campo individual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03241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Cinismo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Fundador: Antístenes de Atenas;</a:t>
            </a:r>
          </a:p>
          <a:p>
            <a:pPr algn="just"/>
            <a:r>
              <a:rPr lang="pt-BR" dirty="0" smtClean="0"/>
              <a:t>Principal expoente: Diógenes de </a:t>
            </a:r>
            <a:r>
              <a:rPr lang="pt-BR" dirty="0" err="1" smtClean="0"/>
              <a:t>Sinope</a:t>
            </a:r>
            <a:r>
              <a:rPr lang="pt-BR" dirty="0" smtClean="0"/>
              <a:t>;</a:t>
            </a:r>
          </a:p>
          <a:p>
            <a:pPr algn="just"/>
            <a:r>
              <a:rPr lang="pt-BR" dirty="0" smtClean="0"/>
              <a:t>Etimologia: </a:t>
            </a:r>
            <a:r>
              <a:rPr lang="pt-BR" i="1" dirty="0" err="1" smtClean="0"/>
              <a:t>kynikos</a:t>
            </a:r>
            <a:r>
              <a:rPr lang="pt-BR" dirty="0" smtClean="0"/>
              <a:t> = igual a um cão;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Características:</a:t>
            </a:r>
          </a:p>
          <a:p>
            <a:pPr lvl="1" algn="just"/>
            <a:r>
              <a:rPr lang="pt-BR" dirty="0" smtClean="0"/>
              <a:t>Crítica aos valores sociais e à civilização;</a:t>
            </a:r>
          </a:p>
          <a:p>
            <a:pPr lvl="1" algn="just"/>
            <a:r>
              <a:rPr lang="pt-BR" dirty="0" smtClean="0"/>
              <a:t>Valorização da natureza animal do homem;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22151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Epicurismo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Fundador: </a:t>
            </a:r>
            <a:r>
              <a:rPr lang="pt-BR" dirty="0" err="1" smtClean="0"/>
              <a:t>Epicuro</a:t>
            </a:r>
            <a:r>
              <a:rPr lang="pt-BR" dirty="0" smtClean="0"/>
              <a:t> de </a:t>
            </a:r>
            <a:r>
              <a:rPr lang="pt-BR" dirty="0" err="1" smtClean="0"/>
              <a:t>Samos</a:t>
            </a:r>
            <a:r>
              <a:rPr lang="pt-BR" dirty="0" smtClean="0"/>
              <a:t>;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Lógica: Defesa do conhecimento empírico;</a:t>
            </a:r>
          </a:p>
          <a:p>
            <a:pPr algn="just"/>
            <a:endParaRPr lang="pt-BR" dirty="0"/>
          </a:p>
          <a:p>
            <a:pPr lvl="1" algn="just"/>
            <a:r>
              <a:rPr lang="pt-BR" dirty="0" smtClean="0"/>
              <a:t>SENSAÇÃO – MEMÓRIA – TEMPO 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9473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Física: resgate do atomismo, com algumas alterações:</a:t>
            </a:r>
          </a:p>
          <a:p>
            <a:pPr lvl="1" algn="just"/>
            <a:r>
              <a:rPr lang="pt-BR" dirty="0" smtClean="0"/>
              <a:t>Peso: tudo tende a cair em linha reta;</a:t>
            </a:r>
          </a:p>
          <a:p>
            <a:pPr lvl="1" algn="just"/>
            <a:r>
              <a:rPr lang="pt-BR" dirty="0" smtClean="0"/>
              <a:t>Desvio: os átomos podem desviar-se, colidindo uns com os outros;</a:t>
            </a:r>
          </a:p>
          <a:p>
            <a:pPr lvl="1"/>
            <a:endParaRPr lang="pt-BR" dirty="0"/>
          </a:p>
          <a:p>
            <a:pPr marL="457200" lvl="1" indent="0" algn="ctr">
              <a:buNone/>
            </a:pPr>
            <a:r>
              <a:rPr lang="pt-BR" dirty="0" smtClean="0"/>
              <a:t>A TESE DO “DESVIO” TEM IMPORTANTES IMPLICAÇÕES ÉTICAS!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46214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algn="just"/>
            <a:r>
              <a:rPr lang="pt-BR" dirty="0" smtClean="0"/>
              <a:t>Ética: O homem, assim como os átomos, é capaz de “desviar-se da dor”, resistir à fatalidade, enfim, é livre para buscar a FELICIDADE;</a:t>
            </a:r>
          </a:p>
          <a:p>
            <a:pPr lvl="1" algn="just"/>
            <a:r>
              <a:rPr lang="pt-BR" dirty="0" smtClean="0"/>
              <a:t>HEDONISMO: A VERDADEIRA felicidade:</a:t>
            </a:r>
          </a:p>
          <a:p>
            <a:pPr lvl="2" algn="just"/>
            <a:r>
              <a:rPr lang="pt-BR" dirty="0" smtClean="0"/>
              <a:t>PRAZER ESTÁVEL: Desejos naturais e necessários;</a:t>
            </a:r>
          </a:p>
          <a:p>
            <a:pPr lvl="2" algn="just"/>
            <a:r>
              <a:rPr lang="pt-BR" dirty="0" smtClean="0"/>
              <a:t>ATARAXIA: Tranquilidade</a:t>
            </a:r>
          </a:p>
          <a:p>
            <a:pPr lvl="2" algn="just"/>
            <a:r>
              <a:rPr lang="pt-BR" dirty="0" smtClean="0"/>
              <a:t>APONIA: Ausência de dor;</a:t>
            </a:r>
          </a:p>
          <a:p>
            <a:pPr lvl="2" algn="just"/>
            <a:r>
              <a:rPr lang="pt-BR" dirty="0" smtClean="0"/>
              <a:t>AMIZADE: Condição para a felicidade;</a:t>
            </a:r>
          </a:p>
          <a:p>
            <a:pPr lvl="2" algn="just"/>
            <a:endParaRPr lang="pt-BR" dirty="0"/>
          </a:p>
          <a:p>
            <a:pPr lvl="2" algn="just"/>
            <a:r>
              <a:rPr lang="pt-BR" dirty="0" smtClean="0"/>
              <a:t>MEMÓRIA/TEMPO: “Remédio para o sofrimento” (PROLEPSE) </a:t>
            </a:r>
          </a:p>
          <a:p>
            <a:pPr lvl="2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88398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Estoicismo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pt-BR" dirty="0" smtClean="0"/>
              <a:t>Fundador: Zenão de </a:t>
            </a:r>
            <a:r>
              <a:rPr lang="pt-BR" dirty="0" err="1" smtClean="0"/>
              <a:t>Cítio</a:t>
            </a:r>
            <a:r>
              <a:rPr lang="pt-BR" dirty="0" smtClean="0"/>
              <a:t>;</a:t>
            </a:r>
          </a:p>
          <a:p>
            <a:pPr algn="just"/>
            <a:r>
              <a:rPr lang="pt-BR" dirty="0" smtClean="0"/>
              <a:t>Etimologia: Os filósofos dessa escola reuniam-se sob o </a:t>
            </a:r>
            <a:r>
              <a:rPr lang="pt-BR" i="1" dirty="0" err="1" smtClean="0"/>
              <a:t>Stoá</a:t>
            </a:r>
            <a:r>
              <a:rPr lang="pt-BR" i="1" dirty="0" smtClean="0"/>
              <a:t> </a:t>
            </a:r>
            <a:r>
              <a:rPr lang="pt-BR" i="1" dirty="0" err="1" smtClean="0"/>
              <a:t>Poikíle</a:t>
            </a:r>
            <a:r>
              <a:rPr lang="pt-BR" i="1" dirty="0" smtClean="0"/>
              <a:t> </a:t>
            </a:r>
            <a:r>
              <a:rPr lang="pt-BR" dirty="0" smtClean="0"/>
              <a:t>(Pórtico Pintado) de Atenas;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LÓGICA: A realidade é governada por um logos determinista, pelo qual tudo que existe ou acontece é necessário, não havendo espaço para contingências (as coisas são  exatamente como devem ser e nunca podem ser de outra maneira);</a:t>
            </a:r>
          </a:p>
        </p:txBody>
      </p:sp>
    </p:spTree>
    <p:extLst>
      <p:ext uri="{BB962C8B-B14F-4D97-AF65-F5344CB8AC3E}">
        <p14:creationId xmlns:p14="http://schemas.microsoft.com/office/powerpoint/2010/main" val="1692681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algn="just"/>
            <a:r>
              <a:rPr lang="pt-BR" dirty="0" smtClean="0"/>
              <a:t>ÉTICA: A felicidade consiste na SUPERAÇÃO DA DOR;</a:t>
            </a:r>
          </a:p>
          <a:p>
            <a:pPr algn="just"/>
            <a:endParaRPr lang="pt-BR" dirty="0"/>
          </a:p>
          <a:p>
            <a:pPr lvl="1" algn="just"/>
            <a:r>
              <a:rPr lang="pt-BR" dirty="0" smtClean="0"/>
              <a:t>Eliminação das paixões;</a:t>
            </a:r>
          </a:p>
          <a:p>
            <a:pPr lvl="1" algn="just"/>
            <a:endParaRPr lang="pt-BR" dirty="0" smtClean="0"/>
          </a:p>
          <a:p>
            <a:pPr lvl="1" algn="just"/>
            <a:r>
              <a:rPr lang="pt-BR" dirty="0" smtClean="0"/>
              <a:t>Aceitação do destino;</a:t>
            </a:r>
          </a:p>
          <a:p>
            <a:pPr lvl="1" algn="just"/>
            <a:endParaRPr lang="pt-BR" dirty="0" smtClean="0"/>
          </a:p>
          <a:p>
            <a:pPr lvl="1" algn="just"/>
            <a:r>
              <a:rPr lang="pt-BR" dirty="0" smtClean="0"/>
              <a:t>Resignação diante do sofrimento;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497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Ceticismo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Fundador: </a:t>
            </a:r>
            <a:r>
              <a:rPr lang="pt-BR" dirty="0" err="1" smtClean="0"/>
              <a:t>Pirro</a:t>
            </a:r>
            <a:r>
              <a:rPr lang="pt-BR" dirty="0" smtClean="0"/>
              <a:t> de Élida;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ÉTICA: Relativismo = maleabilidade da conduta humana de acordo com as circunstâncias;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LÓGICA: Questionamento quanto à possibilidade de compreender o real;</a:t>
            </a:r>
          </a:p>
          <a:p>
            <a:pPr lvl="1" algn="just"/>
            <a:r>
              <a:rPr lang="pt-BR" dirty="0" smtClean="0"/>
              <a:t>NEGAÇÃO DAS CERTEZAS</a:t>
            </a:r>
          </a:p>
          <a:p>
            <a:pPr marL="457200" lvl="1" indent="0"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24274525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355</Words>
  <Application>Microsoft Office PowerPoint</Application>
  <PresentationFormat>Apresentação na tela (4:3)</PresentationFormat>
  <Paragraphs>61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Tema do Office</vt:lpstr>
      <vt:lpstr>Escolas Filosóficas Helenísticas</vt:lpstr>
      <vt:lpstr>Contexto:</vt:lpstr>
      <vt:lpstr>Campos de investigação:</vt:lpstr>
      <vt:lpstr>Cinismo</vt:lpstr>
      <vt:lpstr>Epicurismo</vt:lpstr>
      <vt:lpstr>Apresentação do PowerPoint</vt:lpstr>
      <vt:lpstr>Apresentação do PowerPoint</vt:lpstr>
      <vt:lpstr>Estoicismo</vt:lpstr>
      <vt:lpstr>Apresentação do PowerPoint</vt:lpstr>
      <vt:lpstr>Ceticismo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Escolas Filosóficas Helenísticas</dc:title>
  <dc:creator>Eliza</dc:creator>
  <cp:lastModifiedBy>Eliza</cp:lastModifiedBy>
  <cp:revision>10</cp:revision>
  <dcterms:created xsi:type="dcterms:W3CDTF">2020-03-26T14:09:52Z</dcterms:created>
  <dcterms:modified xsi:type="dcterms:W3CDTF">2020-03-26T17:06:42Z</dcterms:modified>
</cp:coreProperties>
</file>