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CC7D3-CB29-49C0-93F0-6A6414CFC7F4}" type="datetimeFigureOut">
              <a:rPr lang="pt-BR" smtClean="0"/>
              <a:t>24/03/2020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A3CFF-B98E-46EE-8D8F-5366A2DAD9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7613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CC7D3-CB29-49C0-93F0-6A6414CFC7F4}" type="datetimeFigureOut">
              <a:rPr lang="pt-BR" smtClean="0"/>
              <a:t>24/03/2020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A3CFF-B98E-46EE-8D8F-5366A2DAD9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3647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CC7D3-CB29-49C0-93F0-6A6414CFC7F4}" type="datetimeFigureOut">
              <a:rPr lang="pt-BR" smtClean="0"/>
              <a:t>24/03/2020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A3CFF-B98E-46EE-8D8F-5366A2DAD9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6180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CC7D3-CB29-49C0-93F0-6A6414CFC7F4}" type="datetimeFigureOut">
              <a:rPr lang="pt-BR" smtClean="0"/>
              <a:t>24/03/2020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A3CFF-B98E-46EE-8D8F-5366A2DAD9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0034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CC7D3-CB29-49C0-93F0-6A6414CFC7F4}" type="datetimeFigureOut">
              <a:rPr lang="pt-BR" smtClean="0"/>
              <a:t>24/03/2020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A3CFF-B98E-46EE-8D8F-5366A2DAD9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4056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CC7D3-CB29-49C0-93F0-6A6414CFC7F4}" type="datetimeFigureOut">
              <a:rPr lang="pt-BR" smtClean="0"/>
              <a:t>24/03/2020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A3CFF-B98E-46EE-8D8F-5366A2DAD9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3324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CC7D3-CB29-49C0-93F0-6A6414CFC7F4}" type="datetimeFigureOut">
              <a:rPr lang="pt-BR" smtClean="0"/>
              <a:t>24/03/2020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A3CFF-B98E-46EE-8D8F-5366A2DAD9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4287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CC7D3-CB29-49C0-93F0-6A6414CFC7F4}" type="datetimeFigureOut">
              <a:rPr lang="pt-BR" smtClean="0"/>
              <a:t>24/03/2020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A3CFF-B98E-46EE-8D8F-5366A2DAD9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3191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CC7D3-CB29-49C0-93F0-6A6414CFC7F4}" type="datetimeFigureOut">
              <a:rPr lang="pt-BR" smtClean="0"/>
              <a:t>24/03/2020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A3CFF-B98E-46EE-8D8F-5366A2DAD9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1154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CC7D3-CB29-49C0-93F0-6A6414CFC7F4}" type="datetimeFigureOut">
              <a:rPr lang="pt-BR" smtClean="0"/>
              <a:t>24/03/2020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A3CFF-B98E-46EE-8D8F-5366A2DAD9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3473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CC7D3-CB29-49C0-93F0-6A6414CFC7F4}" type="datetimeFigureOut">
              <a:rPr lang="pt-BR" smtClean="0"/>
              <a:t>24/03/2020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A3CFF-B98E-46EE-8D8F-5366A2DAD9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8385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CC7D3-CB29-49C0-93F0-6A6414CFC7F4}" type="datetimeFigureOut">
              <a:rPr lang="pt-BR" smtClean="0"/>
              <a:t>24/03/2020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A3CFF-B98E-46EE-8D8F-5366A2DAD9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4949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Cronograma semanal de estudos       </a:t>
            </a:r>
            <a:r>
              <a:rPr lang="pt-BR" b="1" dirty="0" smtClean="0"/>
              <a:t>2º </a:t>
            </a:r>
            <a:r>
              <a:rPr lang="pt-BR" b="1" dirty="0" smtClean="0"/>
              <a:t>ano </a:t>
            </a:r>
            <a:r>
              <a:rPr lang="pt-BR" b="1" dirty="0" smtClean="0"/>
              <a:t>2</a:t>
            </a:r>
            <a:endParaRPr lang="pt-BR" b="1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 SEGUNDA – FEIRA         </a:t>
            </a:r>
            <a:r>
              <a:rPr lang="pt-BR" dirty="0" smtClean="0">
                <a:solidFill>
                  <a:srgbClr val="00B050"/>
                </a:solidFill>
              </a:rPr>
              <a:t>Português/</a:t>
            </a:r>
            <a:r>
              <a:rPr lang="pt-BR" dirty="0" smtClean="0">
                <a:solidFill>
                  <a:srgbClr val="FF0000"/>
                </a:solidFill>
              </a:rPr>
              <a:t>Matemática </a:t>
            </a:r>
            <a:endParaRPr lang="pt-BR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t-BR" dirty="0">
                <a:solidFill>
                  <a:srgbClr val="FF0000"/>
                </a:solidFill>
              </a:rPr>
              <a:t> </a:t>
            </a:r>
            <a:r>
              <a:rPr lang="pt-BR" dirty="0" smtClean="0"/>
              <a:t>TERÇA – FEIRA           </a:t>
            </a:r>
            <a:r>
              <a:rPr lang="pt-BR" dirty="0" smtClean="0">
                <a:solidFill>
                  <a:srgbClr val="FF0000"/>
                </a:solidFill>
              </a:rPr>
              <a:t>Matemática</a:t>
            </a:r>
            <a:r>
              <a:rPr lang="pt-BR" dirty="0" smtClean="0"/>
              <a:t> / </a:t>
            </a:r>
            <a:r>
              <a:rPr lang="pt-BR" dirty="0" smtClean="0">
                <a:solidFill>
                  <a:schemeClr val="accent6">
                    <a:lumMod val="75000"/>
                  </a:schemeClr>
                </a:solidFill>
              </a:rPr>
              <a:t>Ciências</a:t>
            </a:r>
            <a:r>
              <a:rPr lang="pt-BR" dirty="0" smtClean="0"/>
              <a:t> </a:t>
            </a:r>
          </a:p>
          <a:p>
            <a:pPr marL="0" indent="0">
              <a:buNone/>
            </a:pPr>
            <a:r>
              <a:rPr lang="pt-BR" dirty="0">
                <a:solidFill>
                  <a:srgbClr val="FF0000"/>
                </a:solidFill>
              </a:rPr>
              <a:t> </a:t>
            </a:r>
            <a:r>
              <a:rPr lang="pt-BR" dirty="0" smtClean="0"/>
              <a:t>QUARTA – FEIRA         </a:t>
            </a:r>
            <a:r>
              <a:rPr lang="pt-BR" dirty="0" smtClean="0">
                <a:solidFill>
                  <a:srgbClr val="7030A0"/>
                </a:solidFill>
              </a:rPr>
              <a:t>História</a:t>
            </a:r>
            <a:r>
              <a:rPr lang="pt-BR" dirty="0" smtClean="0"/>
              <a:t> / </a:t>
            </a:r>
            <a:r>
              <a:rPr lang="pt-BR" dirty="0" smtClean="0">
                <a:solidFill>
                  <a:srgbClr val="C00000"/>
                </a:solidFill>
              </a:rPr>
              <a:t>Geometria</a:t>
            </a:r>
          </a:p>
          <a:p>
            <a:pPr marL="0" indent="0">
              <a:buNone/>
            </a:pPr>
            <a:r>
              <a:rPr lang="pt-BR" dirty="0">
                <a:solidFill>
                  <a:srgbClr val="C00000"/>
                </a:solidFill>
              </a:rPr>
              <a:t> </a:t>
            </a:r>
            <a:r>
              <a:rPr lang="pt-BR" dirty="0" smtClean="0"/>
              <a:t>QUINTA – FEIRA   </a:t>
            </a:r>
            <a:r>
              <a:rPr lang="pt-BR" dirty="0" smtClean="0">
                <a:solidFill>
                  <a:srgbClr val="C00000"/>
                </a:solidFill>
              </a:rPr>
              <a:t>        </a:t>
            </a:r>
            <a:r>
              <a:rPr lang="pt-BR" dirty="0" smtClean="0">
                <a:solidFill>
                  <a:srgbClr val="0070C0"/>
                </a:solidFill>
              </a:rPr>
              <a:t>Geografia</a:t>
            </a:r>
            <a:r>
              <a:rPr lang="pt-BR" dirty="0" smtClean="0"/>
              <a:t> / </a:t>
            </a:r>
            <a:r>
              <a:rPr lang="pt-BR" dirty="0" smtClean="0">
                <a:solidFill>
                  <a:srgbClr val="00B050"/>
                </a:solidFill>
              </a:rPr>
              <a:t>Português</a:t>
            </a:r>
          </a:p>
          <a:p>
            <a:pPr marL="0" indent="0">
              <a:buNone/>
            </a:pPr>
            <a:r>
              <a:rPr lang="pt-BR" dirty="0">
                <a:solidFill>
                  <a:srgbClr val="00B050"/>
                </a:solidFill>
              </a:rPr>
              <a:t> </a:t>
            </a:r>
            <a:r>
              <a:rPr lang="pt-BR" dirty="0" smtClean="0"/>
              <a:t>SEXTA – FEIRA             </a:t>
            </a:r>
            <a:r>
              <a:rPr lang="pt-BR" dirty="0" smtClean="0">
                <a:solidFill>
                  <a:srgbClr val="00B050"/>
                </a:solidFill>
              </a:rPr>
              <a:t>Português</a:t>
            </a:r>
            <a:r>
              <a:rPr lang="pt-BR" dirty="0" smtClean="0"/>
              <a:t> / </a:t>
            </a:r>
            <a:r>
              <a:rPr lang="pt-BR" dirty="0" smtClean="0">
                <a:solidFill>
                  <a:srgbClr val="FF0000"/>
                </a:solidFill>
              </a:rPr>
              <a:t>Matemática</a:t>
            </a:r>
          </a:p>
          <a:p>
            <a:pPr marL="0" indent="0">
              <a:buNone/>
            </a:pPr>
            <a:r>
              <a:rPr lang="pt-BR" b="1" u="sng" dirty="0" smtClean="0">
                <a:solidFill>
                  <a:srgbClr val="FF0000"/>
                </a:solidFill>
              </a:rPr>
              <a:t>Observação: </a:t>
            </a:r>
            <a:r>
              <a:rPr lang="pt-BR" b="1" u="sng" dirty="0" smtClean="0"/>
              <a:t> </a:t>
            </a:r>
            <a:r>
              <a:rPr lang="pt-BR" dirty="0" smtClean="0"/>
              <a:t>fazer </a:t>
            </a:r>
            <a:r>
              <a:rPr lang="pt-BR" dirty="0" smtClean="0"/>
              <a:t>leitura diária de algum livro que possui </a:t>
            </a:r>
            <a:r>
              <a:rPr lang="pt-BR" smtClean="0"/>
              <a:t>em casa</a:t>
            </a:r>
            <a:endParaRPr lang="pt-BR" b="1" u="sng" dirty="0">
              <a:solidFill>
                <a:srgbClr val="FF0000"/>
              </a:solidFill>
            </a:endParaRPr>
          </a:p>
        </p:txBody>
      </p:sp>
      <p:sp>
        <p:nvSpPr>
          <p:cNvPr id="6" name="Seta para a direita 5"/>
          <p:cNvSpPr/>
          <p:nvPr/>
        </p:nvSpPr>
        <p:spPr>
          <a:xfrm>
            <a:off x="3347864" y="1844824"/>
            <a:ext cx="504056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eta para a direita 6"/>
          <p:cNvSpPr/>
          <p:nvPr/>
        </p:nvSpPr>
        <p:spPr>
          <a:xfrm>
            <a:off x="2843808" y="2420888"/>
            <a:ext cx="504056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Seta para a direita 7"/>
          <p:cNvSpPr/>
          <p:nvPr/>
        </p:nvSpPr>
        <p:spPr>
          <a:xfrm>
            <a:off x="3095836" y="2996952"/>
            <a:ext cx="504056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Seta para a direita 8"/>
          <p:cNvSpPr/>
          <p:nvPr/>
        </p:nvSpPr>
        <p:spPr>
          <a:xfrm>
            <a:off x="3049336" y="3573016"/>
            <a:ext cx="504056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Seta para a direita 9"/>
          <p:cNvSpPr/>
          <p:nvPr/>
        </p:nvSpPr>
        <p:spPr>
          <a:xfrm>
            <a:off x="2878145" y="4149080"/>
            <a:ext cx="504056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06547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52</Words>
  <Application>Microsoft Office PowerPoint</Application>
  <PresentationFormat>Apresentação na tela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Cronograma semanal de estudos       2º ano 2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Cronograma semanal de estudos 4º ano 1</dc:title>
  <dc:creator>Usuario</dc:creator>
  <cp:lastModifiedBy>Usuario</cp:lastModifiedBy>
  <cp:revision>4</cp:revision>
  <dcterms:created xsi:type="dcterms:W3CDTF">2020-03-24T15:04:32Z</dcterms:created>
  <dcterms:modified xsi:type="dcterms:W3CDTF">2020-03-24T18:46:47Z</dcterms:modified>
</cp:coreProperties>
</file>