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73D-DA50-4AFE-9778-0AC41AA560EC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02A5-FC9A-496A-8D64-2981220B723D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73D-DA50-4AFE-9778-0AC41AA560EC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02A5-FC9A-496A-8D64-2981220B72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73D-DA50-4AFE-9778-0AC41AA560EC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02A5-FC9A-496A-8D64-2981220B723D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73D-DA50-4AFE-9778-0AC41AA560EC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02A5-FC9A-496A-8D64-2981220B72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0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73D-DA50-4AFE-9778-0AC41AA560EC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02A5-FC9A-496A-8D64-2981220B72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73D-DA50-4AFE-9778-0AC41AA560EC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02A5-FC9A-496A-8D64-2981220B72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73D-DA50-4AFE-9778-0AC41AA560EC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02A5-FC9A-496A-8D64-2981220B72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765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73D-DA50-4AFE-9778-0AC41AA560EC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02A5-FC9A-496A-8D64-2981220B72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73D-DA50-4AFE-9778-0AC41AA560EC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4767264"/>
            <a:ext cx="609600" cy="273844"/>
          </a:xfrm>
        </p:spPr>
        <p:txBody>
          <a:bodyPr/>
          <a:lstStyle/>
          <a:p>
            <a:fld id="{E78A02A5-FC9A-496A-8D64-2981220B723D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4664871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73D-DA50-4AFE-9778-0AC41AA560EC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02A5-FC9A-496A-8D64-2981220B72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73D-DA50-4AFE-9778-0AC41AA560EC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02A5-FC9A-496A-8D64-2981220B72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358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D5573D-DA50-4AFE-9778-0AC41AA560EC}" type="datetimeFigureOut">
              <a:rPr lang="pt-BR" smtClean="0"/>
              <a:t>30/03/2020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4767264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4767264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8A02A5-FC9A-496A-8D64-2981220B723D}" type="slidenum">
              <a:rPr lang="pt-BR" smtClean="0"/>
              <a:t>‹nº›</a:t>
            </a:fld>
            <a:endParaRPr lang="pt-BR"/>
          </a:p>
        </p:txBody>
      </p:sp>
      <p:grpSp>
        <p:nvGrpSpPr>
          <p:cNvPr id="2" name="Group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hyperlink" Target="https://www.ibama.gov.br/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s://www.sosma.org.b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amar.org.br/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://www.renctas.org.br/" TargetMode="External"/><Relationship Id="rId10" Type="http://schemas.openxmlformats.org/officeDocument/2006/relationships/image" Target="../media/image5.jpeg"/><Relationship Id="rId4" Type="http://schemas.openxmlformats.org/officeDocument/2006/relationships/hyperlink" Target="https://www.wwf.org.br/" TargetMode="External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755576" y="555526"/>
            <a:ext cx="77048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/>
              <a:t>Apostila 2 </a:t>
            </a:r>
          </a:p>
          <a:p>
            <a:pPr algn="ctr"/>
            <a:r>
              <a:rPr lang="pt-BR" sz="4800" dirty="0" smtClean="0"/>
              <a:t>Aula de Ciências</a:t>
            </a:r>
          </a:p>
          <a:p>
            <a:pPr algn="ctr"/>
            <a:r>
              <a:rPr lang="pt-BR" sz="4800" dirty="0" smtClean="0"/>
              <a:t>Professora: Silvia </a:t>
            </a:r>
          </a:p>
          <a:p>
            <a:pPr algn="ctr"/>
            <a:r>
              <a:rPr lang="pt-BR" sz="4800" dirty="0" smtClean="0"/>
              <a:t>Série : 4º ano 1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411228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60554" y="680111"/>
            <a:ext cx="806489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Pesquisar</a:t>
            </a:r>
            <a:r>
              <a:rPr lang="pt-BR" sz="2000" dirty="0" smtClean="0"/>
              <a:t> sobre estas instituições e no seu caderno de Ciências escreva o que elas tem em comum.        </a:t>
            </a:r>
          </a:p>
          <a:p>
            <a:r>
              <a:rPr lang="pt-BR" sz="2000" dirty="0"/>
              <a:t> </a:t>
            </a:r>
            <a:r>
              <a:rPr lang="pt-BR" sz="2000" dirty="0" smtClean="0"/>
              <a:t>                                       sites: </a:t>
            </a:r>
            <a:endParaRPr lang="pt-BR" sz="2000" dirty="0"/>
          </a:p>
          <a:p>
            <a:pPr algn="ctr"/>
            <a:r>
              <a:rPr lang="pt-B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/>
                <a:hlinkClick r:id="rId2"/>
              </a:rPr>
              <a:t>●</a:t>
            </a:r>
            <a:r>
              <a:rPr lang="pt-B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https://www.sosma.org.br/</a:t>
            </a:r>
            <a:endParaRPr lang="pt-BR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pt-B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/>
                <a:hlinkClick r:id="rId3"/>
              </a:rPr>
              <a:t>●</a:t>
            </a:r>
            <a:r>
              <a:rPr lang="pt-B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https://www.ibama.gov.br/</a:t>
            </a:r>
            <a:endParaRPr lang="pt-BR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pt-B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/>
                <a:hlinkClick r:id="rId4"/>
              </a:rPr>
              <a:t>●</a:t>
            </a:r>
            <a:r>
              <a:rPr lang="pt-B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https://www.wwf.org.br/</a:t>
            </a:r>
            <a:r>
              <a:rPr lang="pt-B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</a:p>
          <a:p>
            <a:pPr algn="ctr"/>
            <a:r>
              <a:rPr lang="pt-B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/>
                <a:hlinkClick r:id="rId5"/>
              </a:rPr>
              <a:t>●</a:t>
            </a:r>
            <a:r>
              <a:rPr lang="pt-B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http://www.renctas.org.br/</a:t>
            </a:r>
            <a:endParaRPr lang="pt-BR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pt-B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/>
                <a:hlinkClick r:id="rId6"/>
              </a:rPr>
              <a:t>●</a:t>
            </a:r>
            <a:r>
              <a:rPr lang="pt-B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6"/>
              </a:rPr>
              <a:t>https://www.tamar.org.br/</a:t>
            </a:r>
            <a:endParaRPr lang="pt-BR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pt-BR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pt-BR" sz="2400" dirty="0"/>
          </a:p>
        </p:txBody>
      </p:sp>
      <p:pic>
        <p:nvPicPr>
          <p:cNvPr id="1028" name="Picture 4" descr="C:\Users\User\Documents\imagens aulas\logo-sosma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71038"/>
            <a:ext cx="1798168" cy="117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ROJETO TAMA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04926"/>
            <a:ext cx="1440160" cy="144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ocuments\imagens aulas\Logo_Renctas_1-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1" y="1131590"/>
            <a:ext cx="1463489" cy="109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ocuments\imagens aulas\wwf_logo_large_rgb_72dpi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595" y="2643757"/>
            <a:ext cx="875759" cy="98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User\Documents\imagens aulas\logo_materia_sem_foto-1200x675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6" t="16460" r="31414" b="14655"/>
          <a:stretch/>
        </p:blipFill>
        <p:spPr bwMode="auto">
          <a:xfrm>
            <a:off x="3779912" y="3204356"/>
            <a:ext cx="1656184" cy="158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15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59</Words>
  <Application>Microsoft Office PowerPoint</Application>
  <PresentationFormat>Apresentação na tela (16:9)</PresentationFormat>
  <Paragraphs>11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Fluxo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User</cp:lastModifiedBy>
  <cp:revision>5</cp:revision>
  <dcterms:created xsi:type="dcterms:W3CDTF">2020-03-30T14:13:27Z</dcterms:created>
  <dcterms:modified xsi:type="dcterms:W3CDTF">2020-03-30T15:04:38Z</dcterms:modified>
</cp:coreProperties>
</file>